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63" r:id="rId2"/>
    <p:sldId id="377" r:id="rId3"/>
    <p:sldId id="376" r:id="rId4"/>
    <p:sldId id="364" r:id="rId5"/>
    <p:sldId id="375" r:id="rId6"/>
    <p:sldId id="371" r:id="rId7"/>
    <p:sldId id="368" r:id="rId8"/>
    <p:sldId id="361" r:id="rId9"/>
    <p:sldId id="378" r:id="rId10"/>
    <p:sldId id="365" r:id="rId11"/>
    <p:sldId id="278" r:id="rId12"/>
  </p:sldIdLst>
  <p:sldSz cx="9144000" cy="6858000" type="screen4x3"/>
  <p:notesSz cx="6858000" cy="9544050"/>
  <p:defaultTextStyle>
    <a:defPPr>
      <a:defRPr lang="pt-BR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46">
          <p15:clr>
            <a:srgbClr val="A4A3A4"/>
          </p15:clr>
        </p15:guide>
        <p15:guide id="2" pos="172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06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  <a:srgbClr val="FD8003"/>
    <a:srgbClr val="FF0000"/>
    <a:srgbClr val="223361"/>
    <a:srgbClr val="1E2F5E"/>
    <a:srgbClr val="FF9900"/>
    <a:srgbClr val="F9A14B"/>
    <a:srgbClr val="5F5F5F"/>
    <a:srgbClr val="006A9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7" autoAdjust="0"/>
    <p:restoredTop sz="97067" autoAdjust="0"/>
  </p:normalViewPr>
  <p:slideViewPr>
    <p:cSldViewPr snapToGrid="0">
      <p:cViewPr varScale="1">
        <p:scale>
          <a:sx n="157" d="100"/>
          <a:sy n="157" d="100"/>
        </p:scale>
        <p:origin x="4776" y="150"/>
      </p:cViewPr>
      <p:guideLst>
        <p:guide orient="horz" pos="2646"/>
        <p:guide pos="1723"/>
      </p:guideLst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4" d="100"/>
          <a:sy n="74" d="100"/>
        </p:scale>
        <p:origin x="-2190" y="-84"/>
      </p:cViewPr>
      <p:guideLst>
        <p:guide orient="horz" pos="3006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EB02DF-51DB-4A52-8296-51AA2E6D5ED4}" type="doc">
      <dgm:prSet loTypeId="urn:microsoft.com/office/officeart/2005/8/layout/funnel1" loCatId="process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58E3AB09-B15D-45B6-A3A0-924B4B3E9998}">
      <dgm:prSet phldrT="[Text]"/>
      <dgm:spPr/>
      <dgm:t>
        <a:bodyPr/>
        <a:lstStyle/>
        <a:p>
          <a:pPr>
            <a:buClrTx/>
            <a:buSzTx/>
            <a:buFontTx/>
            <a:buNone/>
          </a:pPr>
          <a:r>
            <a:rPr kumimoji="0" lang="en-US" altLang="en-US" b="1" i="0" u="none" strike="noStrike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r>
            <a:rPr kumimoji="0" lang="en-US" altLang="en-US" b="1" i="0" u="none" strike="noStrike" cap="none" normalizeH="0" baseline="0" dirty="0" err="1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buzz_bust</a:t>
          </a:r>
          <a:r>
            <a:rPr kumimoji="0" lang="en-US" altLang="en-US" b="1" i="0" u="none" strike="noStrike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endParaRPr lang="en-US" dirty="0">
            <a:solidFill>
              <a:schemeClr val="tx1"/>
            </a:solidFill>
          </a:endParaRPr>
        </a:p>
      </dgm:t>
    </dgm:pt>
    <dgm:pt modelId="{B3989476-E5EB-429F-8143-E002E3AFD2F8}" type="sibTrans" cxnId="{349C2A4F-0E84-4525-865A-00C78EE50279}">
      <dgm:prSet/>
      <dgm:spPr/>
      <dgm:t>
        <a:bodyPr/>
        <a:lstStyle/>
        <a:p>
          <a:endParaRPr lang="en-US"/>
        </a:p>
      </dgm:t>
    </dgm:pt>
    <dgm:pt modelId="{0DD88B55-8C49-4E3D-A200-91DD9B382E37}" type="parTrans" cxnId="{349C2A4F-0E84-4525-865A-00C78EE50279}">
      <dgm:prSet/>
      <dgm:spPr/>
      <dgm:t>
        <a:bodyPr/>
        <a:lstStyle/>
        <a:p>
          <a:endParaRPr lang="en-US"/>
        </a:p>
      </dgm:t>
    </dgm:pt>
    <dgm:pt modelId="{19F82F6D-51CA-47A3-ACA9-BD4F58FF2435}" type="pres">
      <dgm:prSet presAssocID="{F5EB02DF-51DB-4A52-8296-51AA2E6D5ED4}" presName="Name0" presStyleCnt="0">
        <dgm:presLayoutVars>
          <dgm:chMax val="4"/>
          <dgm:resizeHandles val="exact"/>
        </dgm:presLayoutVars>
      </dgm:prSet>
      <dgm:spPr/>
    </dgm:pt>
    <dgm:pt modelId="{5445F7C0-BBA3-42E5-B2A2-1FCBE26D88BA}" type="pres">
      <dgm:prSet presAssocID="{F5EB02DF-51DB-4A52-8296-51AA2E6D5ED4}" presName="ellipse" presStyleLbl="trBgShp" presStyleIdx="0" presStyleCnt="1"/>
      <dgm:spPr>
        <a:solidFill>
          <a:srgbClr val="F4F4F4"/>
        </a:solidFill>
      </dgm:spPr>
    </dgm:pt>
    <dgm:pt modelId="{C79E4CD3-A25F-4236-BD33-22D96D322B8E}" type="pres">
      <dgm:prSet presAssocID="{F5EB02DF-51DB-4A52-8296-51AA2E6D5ED4}" presName="arrow1" presStyleLbl="fgShp" presStyleIdx="0" presStyleCnt="1"/>
      <dgm:spPr/>
    </dgm:pt>
    <dgm:pt modelId="{3E18B784-F5D6-4306-BC58-19DE65AE9ADF}" type="pres">
      <dgm:prSet presAssocID="{F5EB02DF-51DB-4A52-8296-51AA2E6D5ED4}" presName="rectangle" presStyleLbl="revTx" presStyleIdx="0" presStyleCnt="1" custLinFactNeighborX="-374" custLinFactNeighborY="-12311">
        <dgm:presLayoutVars>
          <dgm:bulletEnabled val="1"/>
        </dgm:presLayoutVars>
      </dgm:prSet>
      <dgm:spPr/>
    </dgm:pt>
    <dgm:pt modelId="{F029D059-431E-4C31-8095-748AA6212326}" type="pres">
      <dgm:prSet presAssocID="{F5EB02DF-51DB-4A52-8296-51AA2E6D5ED4}" presName="funnel" presStyleLbl="trAlignAcc1" presStyleIdx="0" presStyleCnt="1"/>
      <dgm:spPr/>
    </dgm:pt>
  </dgm:ptLst>
  <dgm:cxnLst>
    <dgm:cxn modelId="{A84BB93A-F86B-4ED5-9CBD-DDFA35499E26}" type="presOf" srcId="{58E3AB09-B15D-45B6-A3A0-924B4B3E9998}" destId="{3E18B784-F5D6-4306-BC58-19DE65AE9ADF}" srcOrd="0" destOrd="0" presId="urn:microsoft.com/office/officeart/2005/8/layout/funnel1"/>
    <dgm:cxn modelId="{349C2A4F-0E84-4525-865A-00C78EE50279}" srcId="{F5EB02DF-51DB-4A52-8296-51AA2E6D5ED4}" destId="{58E3AB09-B15D-45B6-A3A0-924B4B3E9998}" srcOrd="0" destOrd="0" parTransId="{0DD88B55-8C49-4E3D-A200-91DD9B382E37}" sibTransId="{B3989476-E5EB-429F-8143-E002E3AFD2F8}"/>
    <dgm:cxn modelId="{564EFD8B-44EB-4DA3-9114-ED5154941BEB}" type="presOf" srcId="{F5EB02DF-51DB-4A52-8296-51AA2E6D5ED4}" destId="{19F82F6D-51CA-47A3-ACA9-BD4F58FF2435}" srcOrd="0" destOrd="0" presId="urn:microsoft.com/office/officeart/2005/8/layout/funnel1"/>
    <dgm:cxn modelId="{8084BBEA-F3CA-445A-8556-8367A3F321C9}" type="presParOf" srcId="{19F82F6D-51CA-47A3-ACA9-BD4F58FF2435}" destId="{5445F7C0-BBA3-42E5-B2A2-1FCBE26D88BA}" srcOrd="0" destOrd="0" presId="urn:microsoft.com/office/officeart/2005/8/layout/funnel1"/>
    <dgm:cxn modelId="{5A872AF7-EFE4-47AA-854D-556F587BE6E0}" type="presParOf" srcId="{19F82F6D-51CA-47A3-ACA9-BD4F58FF2435}" destId="{C79E4CD3-A25F-4236-BD33-22D96D322B8E}" srcOrd="1" destOrd="0" presId="urn:microsoft.com/office/officeart/2005/8/layout/funnel1"/>
    <dgm:cxn modelId="{C69CCA13-29B7-4AAE-9AB8-F20134C43CDB}" type="presParOf" srcId="{19F82F6D-51CA-47A3-ACA9-BD4F58FF2435}" destId="{3E18B784-F5D6-4306-BC58-19DE65AE9ADF}" srcOrd="2" destOrd="0" presId="urn:microsoft.com/office/officeart/2005/8/layout/funnel1"/>
    <dgm:cxn modelId="{A700EE14-4593-4FE6-A5C3-DD1FFEA78CEF}" type="presParOf" srcId="{19F82F6D-51CA-47A3-ACA9-BD4F58FF2435}" destId="{F029D059-431E-4C31-8095-748AA6212326}" srcOrd="3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45F7C0-BBA3-42E5-B2A2-1FCBE26D88BA}">
      <dsp:nvSpPr>
        <dsp:cNvPr id="0" name=""/>
        <dsp:cNvSpPr/>
      </dsp:nvSpPr>
      <dsp:spPr>
        <a:xfrm>
          <a:off x="1404620" y="165099"/>
          <a:ext cx="3276600" cy="1137920"/>
        </a:xfrm>
        <a:prstGeom prst="ellipse">
          <a:avLst/>
        </a:prstGeom>
        <a:solidFill>
          <a:srgbClr val="F4F4F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9E4CD3-A25F-4236-BD33-22D96D322B8E}">
      <dsp:nvSpPr>
        <dsp:cNvPr id="0" name=""/>
        <dsp:cNvSpPr/>
      </dsp:nvSpPr>
      <dsp:spPr>
        <a:xfrm>
          <a:off x="2730500" y="2951479"/>
          <a:ext cx="635000" cy="406400"/>
        </a:xfrm>
        <a:prstGeom prst="downArrow">
          <a:avLst/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18B784-F5D6-4306-BC58-19DE65AE9ADF}">
      <dsp:nvSpPr>
        <dsp:cNvPr id="0" name=""/>
        <dsp:cNvSpPr/>
      </dsp:nvSpPr>
      <dsp:spPr>
        <a:xfrm>
          <a:off x="1512600" y="3182790"/>
          <a:ext cx="3048000" cy="76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en-US" altLang="en-US" sz="2600" b="1" i="0" u="none" strike="noStrike" kern="1200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r>
            <a:rPr kumimoji="0" lang="en-US" altLang="en-US" sz="2600" b="1" i="0" u="none" strike="noStrike" kern="1200" cap="none" normalizeH="0" baseline="0" dirty="0" err="1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buzz_bust</a:t>
          </a:r>
          <a:r>
            <a:rPr kumimoji="0" lang="en-US" altLang="en-US" sz="2600" b="1" i="0" u="none" strike="noStrike" kern="1200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1512600" y="3182790"/>
        <a:ext cx="3048000" cy="762000"/>
      </dsp:txXfrm>
    </dsp:sp>
    <dsp:sp modelId="{F029D059-431E-4C31-8095-748AA6212326}">
      <dsp:nvSpPr>
        <dsp:cNvPr id="0" name=""/>
        <dsp:cNvSpPr/>
      </dsp:nvSpPr>
      <dsp:spPr>
        <a:xfrm>
          <a:off x="1270000" y="25399"/>
          <a:ext cx="3556000" cy="2844800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FF19493A-1250-4EB1-9B84-2EC7FAAB8C0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DFD59F30-ACA0-41D3-A643-C7FB8C05810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pt-BR" altLang="en-US"/>
          </a:p>
        </p:txBody>
      </p:sp>
      <p:sp>
        <p:nvSpPr>
          <p:cNvPr id="45060" name="Rectangle 4">
            <a:extLst>
              <a:ext uri="{FF2B5EF4-FFF2-40B4-BE49-F238E27FC236}">
                <a16:creationId xmlns:a16="http://schemas.microsoft.com/office/drawing/2014/main" id="{7B83E312-B8C7-48FC-8EB8-181EFDF6AA1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066213"/>
            <a:ext cx="2971800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45061" name="Rectangle 5">
            <a:extLst>
              <a:ext uri="{FF2B5EF4-FFF2-40B4-BE49-F238E27FC236}">
                <a16:creationId xmlns:a16="http://schemas.microsoft.com/office/drawing/2014/main" id="{5BB3E2E6-0F88-4FBC-885F-76F4833C9D0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9066213"/>
            <a:ext cx="2971800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965EA4A-95B7-4FC5-942F-8AACA0D45D92}" type="slidenum">
              <a:rPr lang="pt-BR" altLang="en-US"/>
              <a:pPr/>
              <a:t>‹#›</a:t>
            </a:fld>
            <a:endParaRPr lang="pt-B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gif>
</file>

<file path=ppt/media/image5.gif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1026">
            <a:extLst>
              <a:ext uri="{FF2B5EF4-FFF2-40B4-BE49-F238E27FC236}">
                <a16:creationId xmlns:a16="http://schemas.microsoft.com/office/drawing/2014/main" id="{89D9F969-1D07-402A-A050-459730FC23C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57347" name="Rectangle 1027">
            <a:extLst>
              <a:ext uri="{FF2B5EF4-FFF2-40B4-BE49-F238E27FC236}">
                <a16:creationId xmlns:a16="http://schemas.microsoft.com/office/drawing/2014/main" id="{22D0B869-6348-4BB3-A90D-B191BDFF384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pt-BR" altLang="en-US"/>
          </a:p>
        </p:txBody>
      </p:sp>
      <p:sp>
        <p:nvSpPr>
          <p:cNvPr id="57348" name="Rectangle 1028">
            <a:extLst>
              <a:ext uri="{FF2B5EF4-FFF2-40B4-BE49-F238E27FC236}">
                <a16:creationId xmlns:a16="http://schemas.microsoft.com/office/drawing/2014/main" id="{CC208982-C568-4DE8-8ABF-BFF9A5E9C3C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41400" y="685800"/>
            <a:ext cx="4775200" cy="3581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7349" name="Rectangle 1029">
            <a:extLst>
              <a:ext uri="{FF2B5EF4-FFF2-40B4-BE49-F238E27FC236}">
                <a16:creationId xmlns:a16="http://schemas.microsoft.com/office/drawing/2014/main" id="{7FA8F5EA-CD6A-4E00-918B-6365FBFF86F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572000"/>
            <a:ext cx="5029200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en-US"/>
              <a:t>Clique para editar os estilos do texto mestre</a:t>
            </a:r>
          </a:p>
          <a:p>
            <a:pPr lvl="1"/>
            <a:r>
              <a:rPr lang="pt-BR" altLang="en-US"/>
              <a:t>Segundo nível</a:t>
            </a:r>
          </a:p>
          <a:p>
            <a:pPr lvl="2"/>
            <a:r>
              <a:rPr lang="pt-BR" altLang="en-US"/>
              <a:t>Terceiro nível</a:t>
            </a:r>
          </a:p>
          <a:p>
            <a:pPr lvl="3"/>
            <a:r>
              <a:rPr lang="pt-BR" altLang="en-US"/>
              <a:t>Quarto nível</a:t>
            </a:r>
          </a:p>
          <a:p>
            <a:pPr lvl="4"/>
            <a:r>
              <a:rPr lang="pt-BR" altLang="en-US"/>
              <a:t>Quinto nível</a:t>
            </a:r>
          </a:p>
        </p:txBody>
      </p:sp>
      <p:sp>
        <p:nvSpPr>
          <p:cNvPr id="57350" name="Rectangle 1030">
            <a:extLst>
              <a:ext uri="{FF2B5EF4-FFF2-40B4-BE49-F238E27FC236}">
                <a16:creationId xmlns:a16="http://schemas.microsoft.com/office/drawing/2014/main" id="{DA1FCB8D-8A43-4537-938C-59817784F24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067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57351" name="Rectangle 1031">
            <a:extLst>
              <a:ext uri="{FF2B5EF4-FFF2-40B4-BE49-F238E27FC236}">
                <a16:creationId xmlns:a16="http://schemas.microsoft.com/office/drawing/2014/main" id="{25B66247-A6AC-4B35-A813-8520EF6C34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9067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3C8C551-4EDF-4383-97BB-CF2E682D7F0B}" type="slidenum">
              <a:rPr lang="pt-BR" altLang="en-US"/>
              <a:pPr/>
              <a:t>‹#›</a:t>
            </a:fld>
            <a:endParaRPr lang="pt-B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47D02B9F-8E28-4115-AA25-57083C0EDB5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A67561-573A-4D16-BAE4-5100AD6AE566}" type="slidenum">
              <a:rPr lang="pt-BR" altLang="en-US"/>
              <a:pPr/>
              <a:t>1</a:t>
            </a:fld>
            <a:endParaRPr lang="pt-BR" altLang="en-US"/>
          </a:p>
        </p:txBody>
      </p:sp>
      <p:sp>
        <p:nvSpPr>
          <p:cNvPr id="192514" name="Rectangle 2">
            <a:extLst>
              <a:ext uri="{FF2B5EF4-FFF2-40B4-BE49-F238E27FC236}">
                <a16:creationId xmlns:a16="http://schemas.microsoft.com/office/drawing/2014/main" id="{0425BDB2-A930-4B5C-A978-09DF6F9F92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5" name="Rectangle 3">
            <a:extLst>
              <a:ext uri="{FF2B5EF4-FFF2-40B4-BE49-F238E27FC236}">
                <a16:creationId xmlns:a16="http://schemas.microsoft.com/office/drawing/2014/main" id="{1C75DA06-2351-43B0-AB97-9A8BDE1DA5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20240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10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8744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20389421-D2A1-47AF-BDE1-0B99817FAE9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8E116D-AC72-4233-89E9-33EA392355E6}" type="slidenum">
              <a:rPr lang="pt-BR" altLang="en-US"/>
              <a:pPr/>
              <a:t>11</a:t>
            </a:fld>
            <a:endParaRPr lang="pt-BR" altLang="en-US"/>
          </a:p>
        </p:txBody>
      </p:sp>
      <p:sp>
        <p:nvSpPr>
          <p:cNvPr id="193538" name="Rectangle 2">
            <a:extLst>
              <a:ext uri="{FF2B5EF4-FFF2-40B4-BE49-F238E27FC236}">
                <a16:creationId xmlns:a16="http://schemas.microsoft.com/office/drawing/2014/main" id="{2C712EA0-C22C-412A-8F62-37C41E6766B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3539" name="Rectangle 3">
            <a:extLst>
              <a:ext uri="{FF2B5EF4-FFF2-40B4-BE49-F238E27FC236}">
                <a16:creationId xmlns:a16="http://schemas.microsoft.com/office/drawing/2014/main" id="{B163B187-3F2B-47CB-AC1A-EC2C043B8D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2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3472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3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796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4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5412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5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53280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6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84498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7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1601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8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45 seg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9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017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46995-92EB-440B-94D4-4D9977AAF0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C9F05E-0A7B-4E90-8B7E-6A609E91E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36763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A3B03-E3AE-4310-AC45-0E63A1B7E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BDC43E-D78F-4FAD-ADD7-D566CF208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1448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513194-5AB6-4107-A11B-958509B61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80313-A3B2-4377-9DC7-C40719B35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62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51624-5B91-4380-9ABC-1F0E3F7C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C6062-C7A2-4F04-A9C9-971E2595A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583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F508-C94C-4C54-89D7-F7D2A576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1D717-C780-49B6-8078-710592B69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0339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409C8-8662-49BF-8837-55B5350E9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DAC6E-996E-409D-BB8C-727B4A253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05B7DC-0D11-4EE2-A89E-5973A135C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14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E7E8F-D8BA-46F4-B106-3B4725B6E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AE0A1-7C32-4A96-B815-2FE825036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5563C-8ADB-4DEB-B955-DCBB3104E0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26610A-9F1C-4941-8A18-E2F52695B2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AFBC86-84D8-42EA-839F-4DCC9A70C9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47877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7509D-FA2F-4164-B5A2-1BCB8246B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18333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887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964ED-66F7-47CB-A103-79ADE43DF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F57E6-F89B-4518-948E-DA9225822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74A006-3785-46AD-9103-0171AC4C35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9446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F130E-6493-4C5C-AFEF-D5A5809B9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C7AD1D-5E04-4967-9A9B-EEF608D0F9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66891-21D9-44DF-BC41-6960654BB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0919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310" name="Group 6">
            <a:extLst>
              <a:ext uri="{FF2B5EF4-FFF2-40B4-BE49-F238E27FC236}">
                <a16:creationId xmlns:a16="http://schemas.microsoft.com/office/drawing/2014/main" id="{C7306379-B505-4736-989D-ADE361BC83FE}"/>
              </a:ext>
            </a:extLst>
          </p:cNvPr>
          <p:cNvGrpSpPr>
            <a:grpSpLocks/>
          </p:cNvGrpSpPr>
          <p:nvPr/>
        </p:nvGrpSpPr>
        <p:grpSpPr bwMode="auto">
          <a:xfrm>
            <a:off x="2725303" y="1210126"/>
            <a:ext cx="6408737" cy="1060450"/>
            <a:chOff x="0" y="0"/>
            <a:chExt cx="1723" cy="647"/>
          </a:xfrm>
        </p:grpSpPr>
        <p:sp>
          <p:nvSpPr>
            <p:cNvPr id="98311" name="Line 7">
              <a:extLst>
                <a:ext uri="{FF2B5EF4-FFF2-40B4-BE49-F238E27FC236}">
                  <a16:creationId xmlns:a16="http://schemas.microsoft.com/office/drawing/2014/main" id="{507AEEF5-F51B-43A2-BB4F-4508F28276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47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2" name="Line 8">
              <a:extLst>
                <a:ext uri="{FF2B5EF4-FFF2-40B4-BE49-F238E27FC236}">
                  <a16:creationId xmlns:a16="http://schemas.microsoft.com/office/drawing/2014/main" id="{349269FA-BDB1-428F-AC73-3FF8FA03FF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01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3" name="Line 9">
              <a:extLst>
                <a:ext uri="{FF2B5EF4-FFF2-40B4-BE49-F238E27FC236}">
                  <a16:creationId xmlns:a16="http://schemas.microsoft.com/office/drawing/2014/main" id="{058227F9-BEBE-4C75-94D1-F88D43FA76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55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4" name="Line 10">
              <a:extLst>
                <a:ext uri="{FF2B5EF4-FFF2-40B4-BE49-F238E27FC236}">
                  <a16:creationId xmlns:a16="http://schemas.microsoft.com/office/drawing/2014/main" id="{D874600A-3526-412D-8C3A-ACE634D5DB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09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5" name="Line 11">
              <a:extLst>
                <a:ext uri="{FF2B5EF4-FFF2-40B4-BE49-F238E27FC236}">
                  <a16:creationId xmlns:a16="http://schemas.microsoft.com/office/drawing/2014/main" id="{90A9A253-9370-47D1-9FAA-02C0178723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2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6" name="Line 12">
              <a:extLst>
                <a:ext uri="{FF2B5EF4-FFF2-40B4-BE49-F238E27FC236}">
                  <a16:creationId xmlns:a16="http://schemas.microsoft.com/office/drawing/2014/main" id="{EA6A0F59-5844-4442-81A8-CFE2DE92C2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16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7" name="Line 13">
              <a:extLst>
                <a:ext uri="{FF2B5EF4-FFF2-40B4-BE49-F238E27FC236}">
                  <a16:creationId xmlns:a16="http://schemas.microsoft.com/office/drawing/2014/main" id="{D2E780CF-4006-40B1-BB4B-9BE67A3B43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70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8" name="Line 14">
              <a:extLst>
                <a:ext uri="{FF2B5EF4-FFF2-40B4-BE49-F238E27FC236}">
                  <a16:creationId xmlns:a16="http://schemas.microsoft.com/office/drawing/2014/main" id="{24F795E2-B9BF-4C3B-8CF6-04AB36DA1F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23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9" name="Line 15">
              <a:extLst>
                <a:ext uri="{FF2B5EF4-FFF2-40B4-BE49-F238E27FC236}">
                  <a16:creationId xmlns:a16="http://schemas.microsoft.com/office/drawing/2014/main" id="{5670AA89-63D1-41DF-969A-D44051F2C3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77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0" name="Line 16">
              <a:extLst>
                <a:ext uri="{FF2B5EF4-FFF2-40B4-BE49-F238E27FC236}">
                  <a16:creationId xmlns:a16="http://schemas.microsoft.com/office/drawing/2014/main" id="{1D59EC67-5036-449D-9982-33D6045D87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1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1" name="Line 17">
              <a:extLst>
                <a:ext uri="{FF2B5EF4-FFF2-40B4-BE49-F238E27FC236}">
                  <a16:creationId xmlns:a16="http://schemas.microsoft.com/office/drawing/2014/main" id="{D28F7DA8-3706-47CC-855B-18A360CF88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5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2" name="Line 18">
              <a:extLst>
                <a:ext uri="{FF2B5EF4-FFF2-40B4-BE49-F238E27FC236}">
                  <a16:creationId xmlns:a16="http://schemas.microsoft.com/office/drawing/2014/main" id="{459C1C85-F5B1-4D89-B815-C803C3C455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8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3" name="Line 19">
              <a:extLst>
                <a:ext uri="{FF2B5EF4-FFF2-40B4-BE49-F238E27FC236}">
                  <a16:creationId xmlns:a16="http://schemas.microsoft.com/office/drawing/2014/main" id="{25D1AF2B-FC4B-48B4-A1AD-C2CBF29E4D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2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4" name="Line 20">
              <a:extLst>
                <a:ext uri="{FF2B5EF4-FFF2-40B4-BE49-F238E27FC236}">
                  <a16:creationId xmlns:a16="http://schemas.microsoft.com/office/drawing/2014/main" id="{675C197A-BB24-4D79-BDF7-E65E2ABA99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5" name="Line 21">
              <a:extLst>
                <a:ext uri="{FF2B5EF4-FFF2-40B4-BE49-F238E27FC236}">
                  <a16:creationId xmlns:a16="http://schemas.microsoft.com/office/drawing/2014/main" id="{4FF09182-AD2B-4CD6-A90F-C400E6E294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8328" name="Rectangle 24">
            <a:extLst>
              <a:ext uri="{FF2B5EF4-FFF2-40B4-BE49-F238E27FC236}">
                <a16:creationId xmlns:a16="http://schemas.microsoft.com/office/drawing/2014/main" id="{5108CC8E-F16A-4925-B840-7973B425F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43000"/>
            <a:ext cx="2735263" cy="113982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8329" name="Group 25">
            <a:extLst>
              <a:ext uri="{FF2B5EF4-FFF2-40B4-BE49-F238E27FC236}">
                <a16:creationId xmlns:a16="http://schemas.microsoft.com/office/drawing/2014/main" id="{B521383F-37A9-4DBE-9FB4-8BA2D7369931}"/>
              </a:ext>
            </a:extLst>
          </p:cNvPr>
          <p:cNvGrpSpPr>
            <a:grpSpLocks/>
          </p:cNvGrpSpPr>
          <p:nvPr/>
        </p:nvGrpSpPr>
        <p:grpSpPr bwMode="auto">
          <a:xfrm>
            <a:off x="0" y="1143000"/>
            <a:ext cx="2735263" cy="1060450"/>
            <a:chOff x="0" y="0"/>
            <a:chExt cx="1723" cy="647"/>
          </a:xfrm>
        </p:grpSpPr>
        <p:sp>
          <p:nvSpPr>
            <p:cNvPr id="98330" name="Line 26">
              <a:extLst>
                <a:ext uri="{FF2B5EF4-FFF2-40B4-BE49-F238E27FC236}">
                  <a16:creationId xmlns:a16="http://schemas.microsoft.com/office/drawing/2014/main" id="{3ECE4B44-E02E-4F79-83BD-3F0E23F838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4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1" name="Line 27">
              <a:extLst>
                <a:ext uri="{FF2B5EF4-FFF2-40B4-BE49-F238E27FC236}">
                  <a16:creationId xmlns:a16="http://schemas.microsoft.com/office/drawing/2014/main" id="{674A0A87-2395-4A9A-BA60-B89DD15274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0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2" name="Line 28">
              <a:extLst>
                <a:ext uri="{FF2B5EF4-FFF2-40B4-BE49-F238E27FC236}">
                  <a16:creationId xmlns:a16="http://schemas.microsoft.com/office/drawing/2014/main" id="{F405E899-7E04-416F-B973-BA2D692189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5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3" name="Line 29">
              <a:extLst>
                <a:ext uri="{FF2B5EF4-FFF2-40B4-BE49-F238E27FC236}">
                  <a16:creationId xmlns:a16="http://schemas.microsoft.com/office/drawing/2014/main" id="{48F4A6EA-9ED5-4912-8B64-82C83AF7E0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09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4" name="Line 30">
              <a:extLst>
                <a:ext uri="{FF2B5EF4-FFF2-40B4-BE49-F238E27FC236}">
                  <a16:creationId xmlns:a16="http://schemas.microsoft.com/office/drawing/2014/main" id="{B72969AA-C5EC-4343-85CA-AD941DC036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5" name="Line 31">
              <a:extLst>
                <a:ext uri="{FF2B5EF4-FFF2-40B4-BE49-F238E27FC236}">
                  <a16:creationId xmlns:a16="http://schemas.microsoft.com/office/drawing/2014/main" id="{1941AA39-8616-4822-B984-A3269454CD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1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6" name="Line 32">
              <a:extLst>
                <a:ext uri="{FF2B5EF4-FFF2-40B4-BE49-F238E27FC236}">
                  <a16:creationId xmlns:a16="http://schemas.microsoft.com/office/drawing/2014/main" id="{6BA8936B-6793-42FC-A6F4-6345AB9F84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7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7" name="Line 33">
              <a:extLst>
                <a:ext uri="{FF2B5EF4-FFF2-40B4-BE49-F238E27FC236}">
                  <a16:creationId xmlns:a16="http://schemas.microsoft.com/office/drawing/2014/main" id="{48E8F245-BF90-47E5-B02C-430CD0CB12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23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8" name="Line 34">
              <a:extLst>
                <a:ext uri="{FF2B5EF4-FFF2-40B4-BE49-F238E27FC236}">
                  <a16:creationId xmlns:a16="http://schemas.microsoft.com/office/drawing/2014/main" id="{DE0EE1AF-88CF-4FF7-B429-0A1E69FE6B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7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9" name="Line 35">
              <a:extLst>
                <a:ext uri="{FF2B5EF4-FFF2-40B4-BE49-F238E27FC236}">
                  <a16:creationId xmlns:a16="http://schemas.microsoft.com/office/drawing/2014/main" id="{57DAFC12-ADE6-4372-A42E-F450B8CEE2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0" name="Line 36">
              <a:extLst>
                <a:ext uri="{FF2B5EF4-FFF2-40B4-BE49-F238E27FC236}">
                  <a16:creationId xmlns:a16="http://schemas.microsoft.com/office/drawing/2014/main" id="{0AB614C6-DABD-4F22-AC7C-BFFB3B3DFB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1" name="Line 37">
              <a:extLst>
                <a:ext uri="{FF2B5EF4-FFF2-40B4-BE49-F238E27FC236}">
                  <a16:creationId xmlns:a16="http://schemas.microsoft.com/office/drawing/2014/main" id="{DD19823F-AF3C-463B-8FB6-A2477F80E2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8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2" name="Line 38">
              <a:extLst>
                <a:ext uri="{FF2B5EF4-FFF2-40B4-BE49-F238E27FC236}">
                  <a16:creationId xmlns:a16="http://schemas.microsoft.com/office/drawing/2014/main" id="{31FE645B-78B6-4A10-B1DA-14BF4BC7A5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3" name="Line 39">
              <a:extLst>
                <a:ext uri="{FF2B5EF4-FFF2-40B4-BE49-F238E27FC236}">
                  <a16:creationId xmlns:a16="http://schemas.microsoft.com/office/drawing/2014/main" id="{F03BE0BF-321C-40C6-8777-69EB1DA2F4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4" name="Line 40">
              <a:extLst>
                <a:ext uri="{FF2B5EF4-FFF2-40B4-BE49-F238E27FC236}">
                  <a16:creationId xmlns:a16="http://schemas.microsoft.com/office/drawing/2014/main" id="{C2F2A012-83DE-497D-923C-955AEE51F4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8345" name="Line 41">
            <a:extLst>
              <a:ext uri="{FF2B5EF4-FFF2-40B4-BE49-F238E27FC236}">
                <a16:creationId xmlns:a16="http://schemas.microsoft.com/office/drawing/2014/main" id="{C6842DA5-A740-4A1A-B4CC-5DFF8FBC882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19188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98346" name="Group 42">
            <a:extLst>
              <a:ext uri="{FF2B5EF4-FFF2-40B4-BE49-F238E27FC236}">
                <a16:creationId xmlns:a16="http://schemas.microsoft.com/office/drawing/2014/main" id="{4DCCD114-C58B-43E9-BB8B-CABE75FE171A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879475"/>
            <a:ext cx="904875" cy="904875"/>
            <a:chOff x="1411" y="587"/>
            <a:chExt cx="636" cy="636"/>
          </a:xfrm>
        </p:grpSpPr>
        <p:sp>
          <p:nvSpPr>
            <p:cNvPr id="98347" name="AutoShape 43">
              <a:extLst>
                <a:ext uri="{FF2B5EF4-FFF2-40B4-BE49-F238E27FC236}">
                  <a16:creationId xmlns:a16="http://schemas.microsoft.com/office/drawing/2014/main" id="{6403245E-D500-4B93-83CA-88530CF42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" y="587"/>
              <a:ext cx="636" cy="63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98348" name="Group 44">
              <a:extLst>
                <a:ext uri="{FF2B5EF4-FFF2-40B4-BE49-F238E27FC236}">
                  <a16:creationId xmlns:a16="http://schemas.microsoft.com/office/drawing/2014/main" id="{6A3548B5-636C-455D-9731-EC11D4FEE8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" y="714"/>
              <a:ext cx="398" cy="366"/>
              <a:chOff x="2374" y="1831"/>
              <a:chExt cx="416" cy="376"/>
            </a:xfrm>
          </p:grpSpPr>
          <p:grpSp>
            <p:nvGrpSpPr>
              <p:cNvPr id="98349" name="Group 45">
                <a:extLst>
                  <a:ext uri="{FF2B5EF4-FFF2-40B4-BE49-F238E27FC236}">
                    <a16:creationId xmlns:a16="http://schemas.microsoft.com/office/drawing/2014/main" id="{989BE421-0FA1-4732-B0F8-F2BAB2CEC68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98350" name="Oval 46">
                  <a:extLst>
                    <a:ext uri="{FF2B5EF4-FFF2-40B4-BE49-F238E27FC236}">
                      <a16:creationId xmlns:a16="http://schemas.microsoft.com/office/drawing/2014/main" id="{2E059075-7F2A-4E9C-B718-5E7AE164D0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1" name="Oval 47">
                  <a:extLst>
                    <a:ext uri="{FF2B5EF4-FFF2-40B4-BE49-F238E27FC236}">
                      <a16:creationId xmlns:a16="http://schemas.microsoft.com/office/drawing/2014/main" id="{BA933DAD-9A1F-41D9-9487-997014E745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2" name="Oval 48">
                  <a:extLst>
                    <a:ext uri="{FF2B5EF4-FFF2-40B4-BE49-F238E27FC236}">
                      <a16:creationId xmlns:a16="http://schemas.microsoft.com/office/drawing/2014/main" id="{43186586-2BCA-4EF1-B7A2-F333E4DFC8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3" name="Oval 49">
                  <a:extLst>
                    <a:ext uri="{FF2B5EF4-FFF2-40B4-BE49-F238E27FC236}">
                      <a16:creationId xmlns:a16="http://schemas.microsoft.com/office/drawing/2014/main" id="{87A2B786-E9F6-4173-8D94-43EDB399A7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4" name="Oval 50">
                  <a:extLst>
                    <a:ext uri="{FF2B5EF4-FFF2-40B4-BE49-F238E27FC236}">
                      <a16:creationId xmlns:a16="http://schemas.microsoft.com/office/drawing/2014/main" id="{16CBAA57-6AB0-47DE-A1D5-D0B9AA5949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5" name="Oval 51">
                  <a:extLst>
                    <a:ext uri="{FF2B5EF4-FFF2-40B4-BE49-F238E27FC236}">
                      <a16:creationId xmlns:a16="http://schemas.microsoft.com/office/drawing/2014/main" id="{788682A9-C52F-4666-B172-F41388909E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6" name="Oval 52">
                  <a:extLst>
                    <a:ext uri="{FF2B5EF4-FFF2-40B4-BE49-F238E27FC236}">
                      <a16:creationId xmlns:a16="http://schemas.microsoft.com/office/drawing/2014/main" id="{2FCEC6D3-CE5F-4DAB-B6F7-98AE259F44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7" name="Oval 53">
                  <a:extLst>
                    <a:ext uri="{FF2B5EF4-FFF2-40B4-BE49-F238E27FC236}">
                      <a16:creationId xmlns:a16="http://schemas.microsoft.com/office/drawing/2014/main" id="{ACF3F2B4-D169-44D2-B98D-748CC715006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8" name="Oval 54">
                  <a:extLst>
                    <a:ext uri="{FF2B5EF4-FFF2-40B4-BE49-F238E27FC236}">
                      <a16:creationId xmlns:a16="http://schemas.microsoft.com/office/drawing/2014/main" id="{082B56C7-B724-4655-AED8-52F2B158DF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98359" name="AutoShape 55">
                <a:extLst>
                  <a:ext uri="{FF2B5EF4-FFF2-40B4-BE49-F238E27FC236}">
                    <a16:creationId xmlns:a16="http://schemas.microsoft.com/office/drawing/2014/main" id="{125424CC-8C65-4A03-920D-0F90C0C972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98361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646AD1C5-4E45-4979-AEEE-748A1AC7F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9184" y="3750151"/>
            <a:ext cx="4154487" cy="396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1400" dirty="0"/>
              <a:t>Our Project: Buzz or Bust</a:t>
            </a:r>
            <a:endParaRPr lang="pt-BR" altLang="en-US" sz="2600" dirty="0"/>
          </a:p>
        </p:txBody>
      </p:sp>
      <p:sp>
        <p:nvSpPr>
          <p:cNvPr id="98362" name="Rectangle 58">
            <a:extLst>
              <a:ext uri="{FF2B5EF4-FFF2-40B4-BE49-F238E27FC236}">
                <a16:creationId xmlns:a16="http://schemas.microsoft.com/office/drawing/2014/main" id="{A20E7F83-529B-4EB1-A3D5-73BF7F05E9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1534" y="3900963"/>
            <a:ext cx="215900" cy="169863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8364" name="Rectangle 6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A88A066-C03F-4336-B500-319055BEE8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9184" y="4272438"/>
            <a:ext cx="4152900" cy="36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/>
            <a:r>
              <a:rPr lang="pt-BR" altLang="en-US" sz="1400" dirty="0"/>
              <a:t>Questionnaire: Data gathering</a:t>
            </a:r>
            <a:endParaRPr lang="pt-BR" altLang="en-US" sz="1600" dirty="0">
              <a:solidFill>
                <a:schemeClr val="bg1"/>
              </a:solidFill>
            </a:endParaRPr>
          </a:p>
        </p:txBody>
      </p:sp>
      <p:sp>
        <p:nvSpPr>
          <p:cNvPr id="98365" name="Rectangle 61">
            <a:extLst>
              <a:ext uri="{FF2B5EF4-FFF2-40B4-BE49-F238E27FC236}">
                <a16:creationId xmlns:a16="http://schemas.microsoft.com/office/drawing/2014/main" id="{8D58F616-F2CE-4412-90EF-A6DD593AC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1534" y="4359751"/>
            <a:ext cx="215900" cy="169862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8386" name="Rectangle 8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1E43D28-BDC6-4E47-AA5D-07CDA3E96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9184" y="4739994"/>
            <a:ext cx="4487274" cy="36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/>
            <a:r>
              <a:rPr lang="pt-BR" altLang="en-US" sz="1400" dirty="0"/>
              <a:t>Case Studies: Machine Learning how might be used</a:t>
            </a:r>
            <a:endParaRPr lang="pt-BR" altLang="en-US" sz="1600" dirty="0">
              <a:solidFill>
                <a:schemeClr val="bg1"/>
              </a:solidFill>
            </a:endParaRPr>
          </a:p>
        </p:txBody>
      </p:sp>
      <p:sp>
        <p:nvSpPr>
          <p:cNvPr id="98387" name="Rectangle 83">
            <a:extLst>
              <a:ext uri="{FF2B5EF4-FFF2-40B4-BE49-F238E27FC236}">
                <a16:creationId xmlns:a16="http://schemas.microsoft.com/office/drawing/2014/main" id="{F4797D0F-F3ED-414B-8416-D4B8A4E57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4234" y="4840007"/>
            <a:ext cx="215900" cy="169862"/>
          </a:xfrm>
          <a:prstGeom prst="rect">
            <a:avLst/>
          </a:prstGeom>
          <a:solidFill>
            <a:srgbClr val="FFB54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8391" name="Text Box 87">
            <a:extLst>
              <a:ext uri="{FF2B5EF4-FFF2-40B4-BE49-F238E27FC236}">
                <a16:creationId xmlns:a16="http://schemas.microsoft.com/office/drawing/2014/main" id="{E2E7FC05-BCED-4914-AA7E-57D91679A8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7267" y="6419777"/>
            <a:ext cx="522200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pt-BR" altLang="en-US" sz="1200" b="1" dirty="0"/>
              <a:t>Team Members: </a:t>
            </a:r>
            <a:r>
              <a:rPr lang="pt-BR" altLang="en-US" sz="1200" dirty="0"/>
              <a:t>Lei Qin | </a:t>
            </a:r>
            <a:r>
              <a:rPr lang="pt-BR" altLang="en-US" sz="1200" dirty="0">
                <a:solidFill>
                  <a:schemeClr val="bg2"/>
                </a:solidFill>
              </a:rPr>
              <a:t>Rob Seaberg </a:t>
            </a:r>
            <a:r>
              <a:rPr lang="pt-BR" altLang="en-US" sz="1200" dirty="0"/>
              <a:t>| Winnie Wu | </a:t>
            </a:r>
            <a:r>
              <a:rPr lang="pt-BR" altLang="en-US" sz="1200" dirty="0">
                <a:solidFill>
                  <a:schemeClr val="bg2"/>
                </a:solidFill>
              </a:rPr>
              <a:t>Joao Victor Bonini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D434B8-826C-4B46-A702-2E81428775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469" y="2399028"/>
            <a:ext cx="4154487" cy="11306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E7065E-6D0B-49AB-BFAE-95BC495A3B72}"/>
              </a:ext>
            </a:extLst>
          </p:cNvPr>
          <p:cNvSpPr/>
          <p:nvPr/>
        </p:nvSpPr>
        <p:spPr>
          <a:xfrm>
            <a:off x="5454117" y="6117069"/>
            <a:ext cx="350608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en-US" sz="1200" b="1" dirty="0"/>
              <a:t>Repo: </a:t>
            </a:r>
            <a:r>
              <a:rPr lang="en-US" sz="1200" dirty="0"/>
              <a:t>https://github.com/jvbonini/WhyExpat_site</a:t>
            </a:r>
          </a:p>
        </p:txBody>
      </p:sp>
    </p:spTree>
    <p:extLst>
      <p:ext uri="{BB962C8B-B14F-4D97-AF65-F5344CB8AC3E}">
        <p14:creationId xmlns:p14="http://schemas.microsoft.com/office/powerpoint/2010/main" val="2116980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flock of flying birds">
            <a:extLst>
              <a:ext uri="{FF2B5EF4-FFF2-40B4-BE49-F238E27FC236}">
                <a16:creationId xmlns:a16="http://schemas.microsoft.com/office/drawing/2014/main" id="{309ABCBF-108F-468E-91E7-A1666AEC13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25" r="24796" b="-2"/>
          <a:stretch/>
        </p:blipFill>
        <p:spPr bwMode="auto">
          <a:xfrm>
            <a:off x="241299" y="321732"/>
            <a:ext cx="2832769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286" name="Picture 6" descr="flock of flying birds">
            <a:extLst>
              <a:ext uri="{FF2B5EF4-FFF2-40B4-BE49-F238E27FC236}">
                <a16:creationId xmlns:a16="http://schemas.microsoft.com/office/drawing/2014/main" id="{6357F9DB-10A9-4A48-B7DE-22DE9ABF6A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56" r="24427" b="-2"/>
          <a:stretch/>
        </p:blipFill>
        <p:spPr bwMode="auto">
          <a:xfrm>
            <a:off x="3138403" y="321732"/>
            <a:ext cx="2867193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282" name="Picture 2" descr="flock of flying birds">
            <a:extLst>
              <a:ext uri="{FF2B5EF4-FFF2-40B4-BE49-F238E27FC236}">
                <a16:creationId xmlns:a16="http://schemas.microsoft.com/office/drawing/2014/main" id="{312380FA-BC44-4346-9DF4-AD0E3E7F00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1" r="24751" b="-2"/>
          <a:stretch/>
        </p:blipFill>
        <p:spPr bwMode="auto">
          <a:xfrm>
            <a:off x="6065754" y="321732"/>
            <a:ext cx="2836946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6542EF2-4350-4262-B060-008A1EC3DC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6797" y="5808132"/>
            <a:ext cx="197590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b="1" dirty="0"/>
              <a:t>...Questions</a:t>
            </a:r>
            <a:endParaRPr lang="pt-B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322747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70" name="Rectangle 82">
            <a:extLst>
              <a:ext uri="{FF2B5EF4-FFF2-40B4-BE49-F238E27FC236}">
                <a16:creationId xmlns:a16="http://schemas.microsoft.com/office/drawing/2014/main" id="{DCEED525-F359-403D-B1CF-DFD3CDAAAB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414463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929" name="Text Box 41">
            <a:extLst>
              <a:ext uri="{FF2B5EF4-FFF2-40B4-BE49-F238E27FC236}">
                <a16:creationId xmlns:a16="http://schemas.microsoft.com/office/drawing/2014/main" id="{2D1F6C3C-9ECC-4A35-A682-BE90E31FD4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4488" y="1395413"/>
            <a:ext cx="6259512" cy="457200"/>
          </a:xfrm>
          <a:prstGeom prst="rect">
            <a:avLst/>
          </a:prstGeom>
          <a:solidFill>
            <a:srgbClr val="FFB54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endParaRPr lang="es-ES" altLang="en-US" sz="2400" i="1">
              <a:solidFill>
                <a:schemeClr val="bg1"/>
              </a:solidFill>
            </a:endParaRPr>
          </a:p>
        </p:txBody>
      </p:sp>
      <p:sp>
        <p:nvSpPr>
          <p:cNvPr id="37931" name="Text Box 43">
            <a:extLst>
              <a:ext uri="{FF2B5EF4-FFF2-40B4-BE49-F238E27FC236}">
                <a16:creationId xmlns:a16="http://schemas.microsoft.com/office/drawing/2014/main" id="{DF7737FF-1D57-45A8-8B8F-0BFFC43AC0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395413"/>
            <a:ext cx="2584450" cy="457200"/>
          </a:xfrm>
          <a:prstGeom prst="rect">
            <a:avLst/>
          </a:prstGeom>
          <a:solidFill>
            <a:srgbClr val="006A9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endParaRPr lang="es-ES" altLang="en-US" sz="2400" i="1">
              <a:solidFill>
                <a:schemeClr val="bg1"/>
              </a:solidFill>
            </a:endParaRPr>
          </a:p>
        </p:txBody>
      </p:sp>
      <p:grpSp>
        <p:nvGrpSpPr>
          <p:cNvPr id="37933" name="Group 45">
            <a:extLst>
              <a:ext uri="{FF2B5EF4-FFF2-40B4-BE49-F238E27FC236}">
                <a16:creationId xmlns:a16="http://schemas.microsoft.com/office/drawing/2014/main" id="{01FFDD6E-0859-4978-97A7-7B02A3654F69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1154113"/>
            <a:ext cx="904875" cy="904875"/>
            <a:chOff x="1411" y="587"/>
            <a:chExt cx="636" cy="636"/>
          </a:xfrm>
        </p:grpSpPr>
        <p:sp>
          <p:nvSpPr>
            <p:cNvPr id="37934" name="AutoShape 46">
              <a:extLst>
                <a:ext uri="{FF2B5EF4-FFF2-40B4-BE49-F238E27FC236}">
                  <a16:creationId xmlns:a16="http://schemas.microsoft.com/office/drawing/2014/main" id="{99699783-8FD6-4173-B21A-87D4A2B5B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" y="587"/>
              <a:ext cx="636" cy="636"/>
            </a:xfrm>
            <a:prstGeom prst="roundRect">
              <a:avLst>
                <a:gd name="adj" fmla="val 16667"/>
              </a:avLst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37935" name="Group 47">
              <a:extLst>
                <a:ext uri="{FF2B5EF4-FFF2-40B4-BE49-F238E27FC236}">
                  <a16:creationId xmlns:a16="http://schemas.microsoft.com/office/drawing/2014/main" id="{E824DFA1-18D5-4307-821D-D391CEBFAE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" y="714"/>
              <a:ext cx="398" cy="366"/>
              <a:chOff x="2374" y="1831"/>
              <a:chExt cx="416" cy="376"/>
            </a:xfrm>
          </p:grpSpPr>
          <p:grpSp>
            <p:nvGrpSpPr>
              <p:cNvPr id="37936" name="Group 48">
                <a:extLst>
                  <a:ext uri="{FF2B5EF4-FFF2-40B4-BE49-F238E27FC236}">
                    <a16:creationId xmlns:a16="http://schemas.microsoft.com/office/drawing/2014/main" id="{C7061E12-C5A8-4C46-9399-8ECF6104F45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37937" name="Oval 49">
                  <a:extLst>
                    <a:ext uri="{FF2B5EF4-FFF2-40B4-BE49-F238E27FC236}">
                      <a16:creationId xmlns:a16="http://schemas.microsoft.com/office/drawing/2014/main" id="{98E4F337-A7C0-46F3-A173-03569D7BB3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38" name="Oval 50">
                  <a:extLst>
                    <a:ext uri="{FF2B5EF4-FFF2-40B4-BE49-F238E27FC236}">
                      <a16:creationId xmlns:a16="http://schemas.microsoft.com/office/drawing/2014/main" id="{92BD6AE8-3F24-4B14-B410-534556D15D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39" name="Oval 51">
                  <a:extLst>
                    <a:ext uri="{FF2B5EF4-FFF2-40B4-BE49-F238E27FC236}">
                      <a16:creationId xmlns:a16="http://schemas.microsoft.com/office/drawing/2014/main" id="{C8CE73CF-4821-4AEE-8176-E903DA6BE5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0" name="Oval 52">
                  <a:extLst>
                    <a:ext uri="{FF2B5EF4-FFF2-40B4-BE49-F238E27FC236}">
                      <a16:creationId xmlns:a16="http://schemas.microsoft.com/office/drawing/2014/main" id="{B442DC46-D16A-4074-B568-BB13A0C400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1" name="Oval 53">
                  <a:extLst>
                    <a:ext uri="{FF2B5EF4-FFF2-40B4-BE49-F238E27FC236}">
                      <a16:creationId xmlns:a16="http://schemas.microsoft.com/office/drawing/2014/main" id="{147075EB-D8EA-4717-BEB8-82DBF565D0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2" name="Oval 54">
                  <a:extLst>
                    <a:ext uri="{FF2B5EF4-FFF2-40B4-BE49-F238E27FC236}">
                      <a16:creationId xmlns:a16="http://schemas.microsoft.com/office/drawing/2014/main" id="{ECD74420-AF81-4002-AD86-D7A16554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3" name="Oval 55">
                  <a:extLst>
                    <a:ext uri="{FF2B5EF4-FFF2-40B4-BE49-F238E27FC236}">
                      <a16:creationId xmlns:a16="http://schemas.microsoft.com/office/drawing/2014/main" id="{1E95CA02-9279-4E8B-8AB4-D9C4528ED7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4" name="Oval 56">
                  <a:extLst>
                    <a:ext uri="{FF2B5EF4-FFF2-40B4-BE49-F238E27FC236}">
                      <a16:creationId xmlns:a16="http://schemas.microsoft.com/office/drawing/2014/main" id="{9E5BF3F4-9653-4DB5-915D-F572C8558E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5" name="Oval 57">
                  <a:extLst>
                    <a:ext uri="{FF2B5EF4-FFF2-40B4-BE49-F238E27FC236}">
                      <a16:creationId xmlns:a16="http://schemas.microsoft.com/office/drawing/2014/main" id="{8A00DD93-385B-4830-A3F6-D183F86AAF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37946" name="AutoShape 58">
                <a:extLst>
                  <a:ext uri="{FF2B5EF4-FFF2-40B4-BE49-F238E27FC236}">
                    <a16:creationId xmlns:a16="http://schemas.microsoft.com/office/drawing/2014/main" id="{9F087570-9051-4A9E-ADDF-3D7246E94C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7949" name="Text Box 61">
            <a:extLst>
              <a:ext uri="{FF2B5EF4-FFF2-40B4-BE49-F238E27FC236}">
                <a16:creationId xmlns:a16="http://schemas.microsoft.com/office/drawing/2014/main" id="{FD83E5F2-4795-44DE-8B80-53FE598F7B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9613" y="1343025"/>
            <a:ext cx="5238750" cy="439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0" hangingPunct="0">
              <a:lnSpc>
                <a:spcPct val="125000"/>
              </a:lnSpc>
            </a:pPr>
            <a:r>
              <a:rPr lang="en-US" altLang="en-US" sz="2000" b="1" dirty="0">
                <a:solidFill>
                  <a:schemeClr val="bg1"/>
                </a:solidFill>
              </a:rPr>
              <a:t>|</a:t>
            </a:r>
            <a:r>
              <a:rPr lang="en-US" altLang="en-US" sz="1400" b="1" dirty="0">
                <a:solidFill>
                  <a:schemeClr val="bg1"/>
                </a:solidFill>
              </a:rPr>
              <a:t>  End</a:t>
            </a:r>
            <a:r>
              <a:rPr lang="en-US" altLang="en-US" sz="1400" b="1" dirty="0"/>
              <a:t>  </a:t>
            </a:r>
            <a:r>
              <a:rPr lang="en-US" altLang="en-US" sz="2000" b="1" dirty="0">
                <a:solidFill>
                  <a:schemeClr val="bg1"/>
                </a:solidFill>
              </a:rPr>
              <a:t>|</a:t>
            </a:r>
            <a:endParaRPr lang="pt-BR" altLang="en-US" sz="1400" b="1" dirty="0"/>
          </a:p>
        </p:txBody>
      </p:sp>
      <p:grpSp>
        <p:nvGrpSpPr>
          <p:cNvPr id="37953" name="Group 65">
            <a:extLst>
              <a:ext uri="{FF2B5EF4-FFF2-40B4-BE49-F238E27FC236}">
                <a16:creationId xmlns:a16="http://schemas.microsoft.com/office/drawing/2014/main" id="{A14273E1-4E1C-4278-89EF-448B1F35B116}"/>
              </a:ext>
            </a:extLst>
          </p:cNvPr>
          <p:cNvGrpSpPr>
            <a:grpSpLocks/>
          </p:cNvGrpSpPr>
          <p:nvPr/>
        </p:nvGrpSpPr>
        <p:grpSpPr bwMode="auto">
          <a:xfrm>
            <a:off x="12700" y="0"/>
            <a:ext cx="9144000" cy="1060450"/>
            <a:chOff x="0" y="0"/>
            <a:chExt cx="1723" cy="647"/>
          </a:xfrm>
        </p:grpSpPr>
        <p:sp>
          <p:nvSpPr>
            <p:cNvPr id="37954" name="Line 66">
              <a:extLst>
                <a:ext uri="{FF2B5EF4-FFF2-40B4-BE49-F238E27FC236}">
                  <a16:creationId xmlns:a16="http://schemas.microsoft.com/office/drawing/2014/main" id="{B2AC7FD3-6D26-4B34-9A6D-C47990DBCC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4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5" name="Line 67">
              <a:extLst>
                <a:ext uri="{FF2B5EF4-FFF2-40B4-BE49-F238E27FC236}">
                  <a16:creationId xmlns:a16="http://schemas.microsoft.com/office/drawing/2014/main" id="{32EE73FF-4EB2-41A6-8CD6-42FC1C50B7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0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6" name="Line 68">
              <a:extLst>
                <a:ext uri="{FF2B5EF4-FFF2-40B4-BE49-F238E27FC236}">
                  <a16:creationId xmlns:a16="http://schemas.microsoft.com/office/drawing/2014/main" id="{2FD75D9F-69B8-4487-A0F2-724706E023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5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7" name="Line 69">
              <a:extLst>
                <a:ext uri="{FF2B5EF4-FFF2-40B4-BE49-F238E27FC236}">
                  <a16:creationId xmlns:a16="http://schemas.microsoft.com/office/drawing/2014/main" id="{075C783C-7D50-48BB-B9AA-3E95A09723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09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8" name="Line 70">
              <a:extLst>
                <a:ext uri="{FF2B5EF4-FFF2-40B4-BE49-F238E27FC236}">
                  <a16:creationId xmlns:a16="http://schemas.microsoft.com/office/drawing/2014/main" id="{38F18FEC-02E8-4AB9-BF9D-2CF4734B35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9" name="Line 71">
              <a:extLst>
                <a:ext uri="{FF2B5EF4-FFF2-40B4-BE49-F238E27FC236}">
                  <a16:creationId xmlns:a16="http://schemas.microsoft.com/office/drawing/2014/main" id="{D48A23C3-B559-45C9-9A23-D21DF2D155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1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0" name="Line 72">
              <a:extLst>
                <a:ext uri="{FF2B5EF4-FFF2-40B4-BE49-F238E27FC236}">
                  <a16:creationId xmlns:a16="http://schemas.microsoft.com/office/drawing/2014/main" id="{B23245EC-97A6-49F6-B04B-5E6EEB5A89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7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1" name="Line 73">
              <a:extLst>
                <a:ext uri="{FF2B5EF4-FFF2-40B4-BE49-F238E27FC236}">
                  <a16:creationId xmlns:a16="http://schemas.microsoft.com/office/drawing/2014/main" id="{88BA89A0-5AAA-4933-8798-AB8FCBCEBC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23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2" name="Line 74">
              <a:extLst>
                <a:ext uri="{FF2B5EF4-FFF2-40B4-BE49-F238E27FC236}">
                  <a16:creationId xmlns:a16="http://schemas.microsoft.com/office/drawing/2014/main" id="{72FDDD9A-1263-423B-AC88-6F316FA59E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7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3" name="Line 75">
              <a:extLst>
                <a:ext uri="{FF2B5EF4-FFF2-40B4-BE49-F238E27FC236}">
                  <a16:creationId xmlns:a16="http://schemas.microsoft.com/office/drawing/2014/main" id="{C704874C-2158-462C-A7A1-397BE343A1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4" name="Line 76">
              <a:extLst>
                <a:ext uri="{FF2B5EF4-FFF2-40B4-BE49-F238E27FC236}">
                  <a16:creationId xmlns:a16="http://schemas.microsoft.com/office/drawing/2014/main" id="{4AFEE330-69F2-4A98-A69B-E06AB4E13C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5" name="Line 77">
              <a:extLst>
                <a:ext uri="{FF2B5EF4-FFF2-40B4-BE49-F238E27FC236}">
                  <a16:creationId xmlns:a16="http://schemas.microsoft.com/office/drawing/2014/main" id="{3040704B-B026-4203-B73E-C817460129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8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6" name="Line 78">
              <a:extLst>
                <a:ext uri="{FF2B5EF4-FFF2-40B4-BE49-F238E27FC236}">
                  <a16:creationId xmlns:a16="http://schemas.microsoft.com/office/drawing/2014/main" id="{A32B0129-6718-4294-A9E2-DEFBAC2447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7" name="Line 79">
              <a:extLst>
                <a:ext uri="{FF2B5EF4-FFF2-40B4-BE49-F238E27FC236}">
                  <a16:creationId xmlns:a16="http://schemas.microsoft.com/office/drawing/2014/main" id="{62468B43-AA36-4077-A785-F6C9640BF9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8" name="Line 80">
              <a:extLst>
                <a:ext uri="{FF2B5EF4-FFF2-40B4-BE49-F238E27FC236}">
                  <a16:creationId xmlns:a16="http://schemas.microsoft.com/office/drawing/2014/main" id="{9B2D81EA-1E7E-4DB6-B0CF-B06D86C2E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7969" name="Line 81">
            <a:extLst>
              <a:ext uri="{FF2B5EF4-FFF2-40B4-BE49-F238E27FC236}">
                <a16:creationId xmlns:a16="http://schemas.microsoft.com/office/drawing/2014/main" id="{2E75D130-35D1-46C3-BD0E-AF3997C7FAC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26988"/>
            <a:ext cx="9144000" cy="0"/>
          </a:xfrm>
          <a:prstGeom prst="line">
            <a:avLst/>
          </a:prstGeom>
          <a:noFill/>
          <a:ln w="57150">
            <a:solidFill>
              <a:srgbClr val="FD800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Text Box 87">
            <a:extLst>
              <a:ext uri="{FF2B5EF4-FFF2-40B4-BE49-F238E27FC236}">
                <a16:creationId xmlns:a16="http://schemas.microsoft.com/office/drawing/2014/main" id="{B59C5630-1555-4E08-9D1C-9CD602F99A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6750" y="1464607"/>
            <a:ext cx="393498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pt-BR" altLang="en-US" sz="1200" dirty="0">
                <a:solidFill>
                  <a:schemeClr val="bg1"/>
                </a:solidFill>
              </a:rPr>
              <a:t>Lei Qin | Rob Seaberg | Winnie Wu |Joao Victor Bonini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DCDA19AC-E5F0-43D2-8C25-CDAB57190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174" y="2689323"/>
            <a:ext cx="3868396" cy="1052792"/>
          </a:xfrm>
          <a:prstGeom prst="rect">
            <a:avLst/>
          </a:prstGeom>
        </p:spPr>
      </p:pic>
      <p:sp>
        <p:nvSpPr>
          <p:cNvPr id="44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68DF1FE-720C-4AFD-AC57-9E45D21DB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0646" y="3035840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>
                <a:solidFill>
                  <a:schemeClr val="bg2"/>
                </a:solidFill>
              </a:rPr>
              <a:t>www.</a:t>
            </a:r>
            <a:endParaRPr lang="pt-BR" altLang="en-US" sz="4000" dirty="0">
              <a:solidFill>
                <a:schemeClr val="bg2"/>
              </a:solidFill>
            </a:endParaRPr>
          </a:p>
        </p:txBody>
      </p:sp>
      <p:sp>
        <p:nvSpPr>
          <p:cNvPr id="45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CF79469-2658-416E-9EFD-2329FC40C5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5191" y="3035840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/>
              <a:t>.net</a:t>
            </a:r>
            <a:endParaRPr lang="pt-BR" altLang="en-US" sz="4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766BD7E9-FE8B-4061-8FCA-303B16F47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6750" y="4270613"/>
            <a:ext cx="3873436" cy="1905552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expat">
            <a:extLst>
              <a:ext uri="{FF2B5EF4-FFF2-40B4-BE49-F238E27FC236}">
                <a16:creationId xmlns:a16="http://schemas.microsoft.com/office/drawing/2014/main" id="{F08CE632-FBF4-49D7-9AD7-CFA109E4FE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7" r="11703"/>
          <a:stretch/>
        </p:blipFill>
        <p:spPr bwMode="auto">
          <a:xfrm>
            <a:off x="20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936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F459998-8F8F-4186-8266-4DF9693F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4542" y="2295042"/>
            <a:ext cx="6720136" cy="1866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9600" dirty="0"/>
              <a:t>70 </a:t>
            </a:r>
            <a:r>
              <a:rPr lang="pt-BR" altLang="en-US" sz="9600" dirty="0">
                <a:solidFill>
                  <a:schemeClr val="bg2"/>
                </a:solidFill>
              </a:rPr>
              <a:t>Million</a:t>
            </a:r>
          </a:p>
        </p:txBody>
      </p:sp>
    </p:spTree>
    <p:extLst>
      <p:ext uri="{BB962C8B-B14F-4D97-AF65-F5344CB8AC3E}">
        <p14:creationId xmlns:p14="http://schemas.microsoft.com/office/powerpoint/2010/main" val="2610052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81FEB927-274A-488B-B00A-ADBFD330A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559" y="2575249"/>
            <a:ext cx="3868396" cy="1052792"/>
          </a:xfrm>
          <a:prstGeom prst="rect">
            <a:avLst/>
          </a:prstGeom>
        </p:spPr>
      </p:pic>
      <p:sp>
        <p:nvSpPr>
          <p:cNvPr id="7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20845B7-F35B-4E90-8CBC-A1959A6AE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031" y="2921766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>
                <a:solidFill>
                  <a:schemeClr val="bg2"/>
                </a:solidFill>
              </a:rPr>
              <a:t>www.</a:t>
            </a:r>
            <a:endParaRPr lang="pt-BR" altLang="en-US" sz="4000" dirty="0">
              <a:solidFill>
                <a:schemeClr val="bg2"/>
              </a:solidFill>
            </a:endParaRPr>
          </a:p>
        </p:txBody>
      </p:sp>
      <p:sp>
        <p:nvSpPr>
          <p:cNvPr id="8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E52D91A-D824-420F-932E-935E0D168B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5576" y="2921766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/>
              <a:t>.net</a:t>
            </a:r>
            <a:endParaRPr lang="pt-B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850729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5738"/>
            <a:ext cx="9144000" cy="331787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37325"/>
            <a:ext cx="990600" cy="320675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Oval 32">
            <a:extLst>
              <a:ext uri="{FF2B5EF4-FFF2-40B4-BE49-F238E27FC236}">
                <a16:creationId xmlns:a16="http://schemas.microsoft.com/office/drawing/2014/main" id="{0BE94543-EA81-4272-B94C-866418E15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6532303"/>
            <a:ext cx="190500" cy="331787"/>
          </a:xfrm>
          <a:prstGeom prst="ellipse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61F75C65-812B-4D0C-BD34-3C633FB89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28868"/>
            <a:ext cx="2451100" cy="335353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C721D1-12A2-494D-B4F0-FF7BA2FC3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97" y="1514655"/>
            <a:ext cx="876190" cy="35047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93C403B-7E02-4AB2-B361-F6E59358D1D9}"/>
              </a:ext>
            </a:extLst>
          </p:cNvPr>
          <p:cNvSpPr/>
          <p:nvPr/>
        </p:nvSpPr>
        <p:spPr>
          <a:xfrm>
            <a:off x="236490" y="215239"/>
            <a:ext cx="21257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3200" b="1" dirty="0">
                <a:solidFill>
                  <a:srgbClr val="21315E"/>
                </a:solidFill>
                <a:latin typeface="calibri_light"/>
              </a:rPr>
              <a:t>Our Project</a:t>
            </a:r>
            <a:endParaRPr lang="en-US" sz="3200" b="1" i="0" dirty="0">
              <a:solidFill>
                <a:srgbClr val="21315E"/>
              </a:solidFill>
              <a:effectLst/>
              <a:latin typeface="calibri_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9E49F-0DE9-4D18-BAAB-F133ED118F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019" y="1097547"/>
            <a:ext cx="6514981" cy="467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11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5738"/>
            <a:ext cx="9144000" cy="331787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37325"/>
            <a:ext cx="990600" cy="320675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Oval 32">
            <a:extLst>
              <a:ext uri="{FF2B5EF4-FFF2-40B4-BE49-F238E27FC236}">
                <a16:creationId xmlns:a16="http://schemas.microsoft.com/office/drawing/2014/main" id="{0BE94543-EA81-4272-B94C-866418E15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6532303"/>
            <a:ext cx="190500" cy="331787"/>
          </a:xfrm>
          <a:prstGeom prst="ellipse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61F75C65-812B-4D0C-BD34-3C633FB89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28868"/>
            <a:ext cx="2451100" cy="335353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F492DDF3-848C-4F76-9B52-240559341D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5566805"/>
              </p:ext>
            </p:extLst>
          </p:nvPr>
        </p:nvGraphicFramePr>
        <p:xfrm>
          <a:off x="1781912" y="2578761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67DAD11B-B058-4EDB-9885-1EDE1590AC9C}"/>
              </a:ext>
            </a:extLst>
          </p:cNvPr>
          <p:cNvSpPr/>
          <p:nvPr/>
        </p:nvSpPr>
        <p:spPr bwMode="auto">
          <a:xfrm>
            <a:off x="2776096" y="937911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satisfaction_level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3C403B-7E02-4AB2-B361-F6E59358D1D9}"/>
              </a:ext>
            </a:extLst>
          </p:cNvPr>
          <p:cNvSpPr/>
          <p:nvPr/>
        </p:nvSpPr>
        <p:spPr>
          <a:xfrm>
            <a:off x="236490" y="215239"/>
            <a:ext cx="21257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3200" b="1" dirty="0">
                <a:solidFill>
                  <a:srgbClr val="21315E"/>
                </a:solidFill>
                <a:latin typeface="calibri_light"/>
              </a:rPr>
              <a:t>Our Project</a:t>
            </a:r>
            <a:endParaRPr lang="en-US" sz="3200" b="1" i="0" dirty="0">
              <a:solidFill>
                <a:srgbClr val="21315E"/>
              </a:solidFill>
              <a:effectLst/>
              <a:latin typeface="calibri_ligh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98CDD6A-3099-4056-AD5B-A4E7C39C0D80}"/>
              </a:ext>
            </a:extLst>
          </p:cNvPr>
          <p:cNvSpPr/>
          <p:nvPr/>
        </p:nvSpPr>
        <p:spPr bwMode="auto">
          <a:xfrm>
            <a:off x="4618765" y="940799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last_evaluation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D06B909-785D-4789-90C3-8D90143C45A2}"/>
              </a:ext>
            </a:extLst>
          </p:cNvPr>
          <p:cNvSpPr/>
          <p:nvPr/>
        </p:nvSpPr>
        <p:spPr bwMode="auto">
          <a:xfrm>
            <a:off x="3314367" y="1531402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average_montly_hours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',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5E24B5-5207-4A21-9300-BABA9F95B38F}"/>
              </a:ext>
            </a:extLst>
          </p:cNvPr>
          <p:cNvSpPr/>
          <p:nvPr/>
        </p:nvSpPr>
        <p:spPr bwMode="auto">
          <a:xfrm>
            <a:off x="6275967" y="1550821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number_project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71C18E-F35A-4026-A55A-B1B9EA536C9F}"/>
              </a:ext>
            </a:extLst>
          </p:cNvPr>
          <p:cNvSpPr/>
          <p:nvPr/>
        </p:nvSpPr>
        <p:spPr bwMode="auto">
          <a:xfrm>
            <a:off x="4880005" y="1556325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Work_accident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D64E53-6AD8-46FE-BAA5-79DB32AAFF07}"/>
              </a:ext>
            </a:extLst>
          </p:cNvPr>
          <p:cNvSpPr/>
          <p:nvPr/>
        </p:nvSpPr>
        <p:spPr bwMode="auto">
          <a:xfrm>
            <a:off x="6557575" y="937911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'promotion_last_5years'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230580B-7FEF-4CF1-B7BE-E671D443B183}"/>
              </a:ext>
            </a:extLst>
          </p:cNvPr>
          <p:cNvSpPr/>
          <p:nvPr/>
        </p:nvSpPr>
        <p:spPr bwMode="auto">
          <a:xfrm>
            <a:off x="3815577" y="2025844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'salary'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72D1399-BF2D-4E9A-8FA5-D0F26458F7DF}"/>
              </a:ext>
            </a:extLst>
          </p:cNvPr>
          <p:cNvSpPr/>
          <p:nvPr/>
        </p:nvSpPr>
        <p:spPr bwMode="auto">
          <a:xfrm>
            <a:off x="5028329" y="2169375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leader_host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0207B66-381C-4560-AE47-A0D639A4674A}"/>
              </a:ext>
            </a:extLst>
          </p:cNvPr>
          <p:cNvSpPr/>
          <p:nvPr/>
        </p:nvSpPr>
        <p:spPr bwMode="auto">
          <a:xfrm>
            <a:off x="6257916" y="2285043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culture_host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DF2D13B-8C31-4520-9751-2C4EA0014749}"/>
              </a:ext>
            </a:extLst>
          </p:cNvPr>
          <p:cNvSpPr/>
          <p:nvPr/>
        </p:nvSpPr>
        <p:spPr bwMode="auto">
          <a:xfrm>
            <a:off x="4084851" y="2608136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function_host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2499E2C-D873-49C6-B4EC-0DCAD5B2CE1B}"/>
              </a:ext>
            </a:extLst>
          </p:cNvPr>
          <p:cNvSpPr/>
          <p:nvPr/>
        </p:nvSpPr>
        <p:spPr bwMode="auto">
          <a:xfrm>
            <a:off x="5464733" y="2824487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'business 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Size_host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C1F7CF1-B107-42AB-9EFF-78F35F9B536D}"/>
              </a:ext>
            </a:extLst>
          </p:cNvPr>
          <p:cNvSpPr/>
          <p:nvPr/>
        </p:nvSpPr>
        <p:spPr bwMode="auto">
          <a:xfrm>
            <a:off x="4424438" y="3208254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'economic 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Perspective_host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ADA37DB-542E-452F-BBF9-56227ED3907B}"/>
              </a:ext>
            </a:extLst>
          </p:cNvPr>
          <p:cNvSpPr/>
          <p:nvPr/>
        </p:nvSpPr>
        <p:spPr bwMode="auto">
          <a:xfrm>
            <a:off x="2940282" y="2428574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culture_home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7C7F1B5-E5FE-4629-9876-2FDE883DEB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97" y="1514655"/>
            <a:ext cx="876190" cy="3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6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 dirty="0">
                <a:solidFill>
                  <a:schemeClr val="bg1"/>
                </a:solidFill>
              </a:rPr>
              <a:t> </a:t>
            </a:r>
            <a:r>
              <a:rPr lang="pt-BR" altLang="en-US" sz="2000" b="1" dirty="0">
                <a:solidFill>
                  <a:schemeClr val="bg1"/>
                </a:solidFill>
              </a:rPr>
              <a:t>Questionnaire</a:t>
            </a:r>
            <a:endParaRPr lang="pt-BR" altLang="en-US" sz="2000" b="1" i="1" dirty="0">
              <a:solidFill>
                <a:schemeClr val="bg1"/>
              </a:solidFill>
            </a:endParaRP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Data gathering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AA5FFF-104A-4609-890A-B98564D4097D}"/>
              </a:ext>
            </a:extLst>
          </p:cNvPr>
          <p:cNvSpPr txBox="1"/>
          <p:nvPr/>
        </p:nvSpPr>
        <p:spPr>
          <a:xfrm>
            <a:off x="2841411" y="3429000"/>
            <a:ext cx="2886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be Included</a:t>
            </a:r>
          </a:p>
        </p:txBody>
      </p:sp>
    </p:spTree>
    <p:extLst>
      <p:ext uri="{BB962C8B-B14F-4D97-AF65-F5344CB8AC3E}">
        <p14:creationId xmlns:p14="http://schemas.microsoft.com/office/powerpoint/2010/main" val="390411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 dirty="0">
                <a:solidFill>
                  <a:schemeClr val="bg1"/>
                </a:solidFill>
              </a:rPr>
              <a:t> </a:t>
            </a:r>
            <a:r>
              <a:rPr lang="pt-BR" altLang="en-US" sz="2000" b="1" i="1" dirty="0">
                <a:solidFill>
                  <a:schemeClr val="bg1"/>
                </a:solidFill>
              </a:rPr>
              <a:t>Case Studies</a:t>
            </a: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en-US" altLang="en-US" b="1" dirty="0">
                <a:solidFill>
                  <a:schemeClr val="bg1"/>
                </a:solidFill>
              </a:rPr>
              <a:t>Machine Learning how might be used</a:t>
            </a:r>
            <a:endParaRPr lang="pt-BR" altLang="en-US" b="1" dirty="0">
              <a:solidFill>
                <a:schemeClr val="bg1"/>
              </a:solidFill>
            </a:endParaRP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282CD4-E337-4F31-A213-8F6EAD4B9B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55" y="1243013"/>
            <a:ext cx="8345163" cy="49117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F459998-8F8F-4186-8266-4DF9693F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4542" y="2295042"/>
            <a:ext cx="6720136" cy="1866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9600" dirty="0"/>
              <a:t>70 </a:t>
            </a:r>
            <a:r>
              <a:rPr lang="pt-BR" altLang="en-US" sz="9600" dirty="0">
                <a:solidFill>
                  <a:schemeClr val="bg2"/>
                </a:solidFill>
              </a:rPr>
              <a:t>Million</a:t>
            </a:r>
          </a:p>
        </p:txBody>
      </p:sp>
    </p:spTree>
    <p:extLst>
      <p:ext uri="{BB962C8B-B14F-4D97-AF65-F5344CB8AC3E}">
        <p14:creationId xmlns:p14="http://schemas.microsoft.com/office/powerpoint/2010/main" val="3671029032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169</Words>
  <Application>Microsoft Office PowerPoint</Application>
  <PresentationFormat>On-screen Show (4:3)</PresentationFormat>
  <Paragraphs>47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calibri_light</vt:lpstr>
      <vt:lpstr>Courier New</vt:lpstr>
      <vt:lpstr>Design padrão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Bonini, Joao Victor</dc:creator>
  <cp:lastModifiedBy>Bonini, Joao Victor</cp:lastModifiedBy>
  <cp:revision>5</cp:revision>
  <dcterms:created xsi:type="dcterms:W3CDTF">2019-07-25T00:43:48Z</dcterms:created>
  <dcterms:modified xsi:type="dcterms:W3CDTF">2019-07-26T19:38:28Z</dcterms:modified>
</cp:coreProperties>
</file>